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8" r:id="rId2"/>
    <p:sldId id="309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5" autoAdjust="0"/>
    <p:restoredTop sz="97183" autoAdjust="0"/>
  </p:normalViewPr>
  <p:slideViewPr>
    <p:cSldViewPr>
      <p:cViewPr varScale="1">
        <p:scale>
          <a:sx n="73" d="100"/>
          <a:sy n="73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44F54-EE8C-414F-B979-52A7A3C27E39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83BA-4C81-40AF-8902-B8AF27161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83BA-4C81-40AF-8902-B8AF27161B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C785-896A-4171-9277-A3D51CE95B4E}" type="datetimeFigureOut">
              <a:rPr lang="en-US" smtClean="0"/>
              <a:pPr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802C-1464-4BF2-B5E0-677790BD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Situation Slide EXAMPLE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Job Title/Industry: 	VP Sales, Mid-size Software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Critical Business Issue:  	Achieving/exceeding quarterly and annual quota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Problems/Reasons:  	Poor insight into pipeline/forecast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Specific Capabilities: 	Rapid view of actuals, status, problems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Delta:  	$2M incremental revenue</a:t>
            </a:r>
          </a:p>
          <a:p>
            <a:pPr marL="2797175" lvl="1" indent="-2701925">
              <a:lnSpc>
                <a:spcPct val="150000"/>
              </a:lnSpc>
              <a:buNone/>
              <a:tabLst>
                <a:tab pos="2797175" algn="l"/>
              </a:tabLst>
              <a:defRPr/>
            </a:pPr>
            <a:r>
              <a:rPr lang="en-US" sz="2000" dirty="0"/>
              <a:t>Critical Date:	New field office opens December 1</a:t>
            </a:r>
          </a:p>
        </p:txBody>
      </p:sp>
    </p:spTree>
    <p:extLst>
      <p:ext uri="{BB962C8B-B14F-4D97-AF65-F5344CB8AC3E}">
        <p14:creationId xmlns:p14="http://schemas.microsoft.com/office/powerpoint/2010/main" val="19111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Situation Slide - TEMPLATE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Job Title/Industry: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Business Issue: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Problems/Reasons: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Specific Capabilities: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Delta:  	</a:t>
            </a:r>
          </a:p>
          <a:p>
            <a:pPr marL="2632075" lvl="1" indent="-2536825">
              <a:lnSpc>
                <a:spcPct val="150000"/>
              </a:lnSpc>
              <a:buNone/>
              <a:tabLst>
                <a:tab pos="2632075" algn="l"/>
              </a:tabLst>
              <a:defRPr/>
            </a:pPr>
            <a:r>
              <a:rPr lang="en-US" sz="2200" dirty="0"/>
              <a:t>Critical Date:	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17628</TotalTime>
  <Words>19</Words>
  <Application>Microsoft Macintosh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Situation Slide EXAMPLE</vt:lpstr>
      <vt:lpstr>Situation Slide -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</dc:title>
  <dc:creator>Peter Cohan</dc:creator>
  <cp:lastModifiedBy>Scott Sambucci</cp:lastModifiedBy>
  <cp:revision>345</cp:revision>
  <dcterms:created xsi:type="dcterms:W3CDTF">2008-04-22T12:22:09Z</dcterms:created>
  <dcterms:modified xsi:type="dcterms:W3CDTF">2016-05-26T18:23:27Z</dcterms:modified>
</cp:coreProperties>
</file>